
<file path=[Content_Types].xml><?xml version="1.0" encoding="utf-8"?>
<Types xmlns="http://schemas.openxmlformats.org/package/2006/content-types">
  <Default Extension="bmp" ContentType="image/bmp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6" r:id="rId2"/>
    <p:sldId id="259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2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9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03FCE02C-6EC6-4E09-BC2C-9FDED4DE236E}" type="datetimeFigureOut">
              <a:rPr lang="en-US" dirty="0"/>
              <a:t>9/22/2020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075A7A-4A9A-410F-B848-AB998ACC9419}" type="datetimeFigureOut">
              <a:rPr lang="en-US" dirty="0"/>
              <a:pPr/>
              <a:t>9/22/2020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5F3E88-2D66-4D17-B0FA-EA13CB20B2FF}" type="datetimeFigureOut">
              <a:rPr lang="en-US" dirty="0"/>
              <a:pPr/>
              <a:t>9/22/2020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8F36E1-9596-4E98-8786-4A17C5D29C65}" type="datetimeFigureOut">
              <a:rPr lang="en-US" dirty="0"/>
              <a:pPr/>
              <a:t>9/22/2020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EE4D1A55-63BC-4BA2-9538-7DDEADA10621}" type="datetimeFigureOut">
              <a:rPr lang="en-US" dirty="0"/>
              <a:t>9/22/2020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D01ABB-8821-4BF5-97A9-E1A66ACAEAA9}" type="datetimeFigureOut">
              <a:rPr lang="en-US" dirty="0"/>
              <a:pPr/>
              <a:t>9/22/2020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C37B1C-D4A1-4A4F-A470-80868146AFC5}" type="datetimeFigureOut">
              <a:rPr lang="en-US" dirty="0"/>
              <a:pPr/>
              <a:t>9/22/2020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31D1B9-F39E-471E-80A9-595CAA5664AD}" type="datetimeFigureOut">
              <a:rPr lang="en-US" dirty="0"/>
              <a:pPr/>
              <a:t>9/22/2020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FCEABC-E2B9-4606-A74F-CB06AF596887}" type="datetimeFigureOut">
              <a:rPr lang="en-US" dirty="0"/>
              <a:pPr/>
              <a:t>9/22/2020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ctangle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704850"/>
            <a:ext cx="7562850" cy="51435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8850A0-01A3-4F4E-AA52-F716A9BFD4EB}" type="datetimeFigureOut">
              <a:rPr lang="en-US" dirty="0"/>
              <a:pPr/>
              <a:t>9/22/2020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5811CCA-BB49-46C7-A0E2-F42339750F9A}" type="datetimeFigureOut">
              <a:rPr lang="en-US" dirty="0"/>
              <a:t>9/22/2020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fld id="{17205CAA-4E5A-4223-BD55-C5D2841AC9EF}" type="datetimeFigureOut">
              <a:rPr lang="en-US" dirty="0"/>
              <a:t>9/22/2020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Inheritance </a:t>
            </a:r>
            <a:r>
              <a:rPr lang="en-US" sz="6600" dirty="0" smtClean="0"/>
              <a:t>and overriding in </a:t>
            </a:r>
            <a:r>
              <a:rPr lang="en-US" sz="6600" dirty="0" smtClean="0"/>
              <a:t>java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Prepared By: Dimple </a:t>
            </a:r>
            <a:r>
              <a:rPr lang="en-US" dirty="0" err="1" smtClean="0"/>
              <a:t>Bohra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2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705" y="788147"/>
            <a:ext cx="7126941" cy="52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8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835" y="838265"/>
            <a:ext cx="6642847" cy="48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071" y="862673"/>
            <a:ext cx="6831105" cy="508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0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859" y="1091371"/>
            <a:ext cx="6844553" cy="47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2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494" y="933950"/>
            <a:ext cx="7288306" cy="511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0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341" y="772659"/>
            <a:ext cx="7207623" cy="507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3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047" y="848605"/>
            <a:ext cx="7126941" cy="515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0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1" y="949516"/>
            <a:ext cx="6871446" cy="508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0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859" y="909094"/>
            <a:ext cx="6777317" cy="503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7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965" y="884294"/>
            <a:ext cx="6790763" cy="50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3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942" y="851307"/>
            <a:ext cx="4563876" cy="528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8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12" y="737245"/>
            <a:ext cx="6710082" cy="496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54" y="741080"/>
            <a:ext cx="6925234" cy="517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11" y="837962"/>
            <a:ext cx="7153835" cy="509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7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047" y="843527"/>
            <a:ext cx="6979024" cy="50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494" y="793874"/>
            <a:ext cx="6831105" cy="506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8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40" y="905191"/>
            <a:ext cx="6790765" cy="483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88" y="837558"/>
            <a:ext cx="6804212" cy="511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6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741331"/>
            <a:ext cx="7019365" cy="526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5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071" y="826474"/>
            <a:ext cx="6736975" cy="508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9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365" y="682500"/>
            <a:ext cx="7019364" cy="528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0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906" y="543264"/>
            <a:ext cx="8001000" cy="5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1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448" y="652727"/>
            <a:ext cx="7180728" cy="525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2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024" y="808416"/>
            <a:ext cx="7368987" cy="52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6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89" y="992205"/>
            <a:ext cx="6965576" cy="481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9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047" y="875846"/>
            <a:ext cx="7315200" cy="523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7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40" y="776925"/>
            <a:ext cx="7382435" cy="526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0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1" y="739205"/>
            <a:ext cx="7274858" cy="513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0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1" y="774080"/>
            <a:ext cx="6938681" cy="501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9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18" y="680240"/>
            <a:ext cx="7140388" cy="516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7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12" y="837124"/>
            <a:ext cx="7073153" cy="504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9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047" y="838136"/>
            <a:ext cx="7059706" cy="512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0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894" y="747567"/>
            <a:ext cx="7234518" cy="512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4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128" y="890872"/>
            <a:ext cx="7422777" cy="507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6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635" y="645650"/>
            <a:ext cx="7705165" cy="540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7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12" y="918559"/>
            <a:ext cx="7207623" cy="53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7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893" y="723028"/>
            <a:ext cx="7503459" cy="536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7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966" y="955315"/>
            <a:ext cx="7046258" cy="509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4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918" y="794409"/>
            <a:ext cx="7194176" cy="517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3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53" y="855710"/>
            <a:ext cx="7463118" cy="534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7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835" y="918882"/>
            <a:ext cx="7032812" cy="502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2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88" y="810500"/>
            <a:ext cx="7247965" cy="538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1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282" y="805062"/>
            <a:ext cx="6979024" cy="52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1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682" y="1030616"/>
            <a:ext cx="7180730" cy="461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7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41" y="920750"/>
            <a:ext cx="7516906" cy="532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6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1" y="808361"/>
            <a:ext cx="7651376" cy="545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6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1" y="825500"/>
            <a:ext cx="7288305" cy="516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8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025" y="761380"/>
            <a:ext cx="7463116" cy="539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0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048" y="793214"/>
            <a:ext cx="7194176" cy="531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6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1" y="980534"/>
            <a:ext cx="6952128" cy="507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7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89" y="807387"/>
            <a:ext cx="7301752" cy="542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0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706" y="732620"/>
            <a:ext cx="7382435" cy="551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2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554" y="708871"/>
            <a:ext cx="7732058" cy="55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1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737973"/>
            <a:ext cx="7705165" cy="544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7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777323"/>
            <a:ext cx="7073153" cy="523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8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341" y="677981"/>
            <a:ext cx="7637930" cy="557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9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129" y="703124"/>
            <a:ext cx="7422777" cy="544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5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861452"/>
            <a:ext cx="7624482" cy="546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8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188" y="756591"/>
            <a:ext cx="7785847" cy="522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2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212" y="681106"/>
            <a:ext cx="7570694" cy="53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2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18" y="769044"/>
            <a:ext cx="7651376" cy="523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5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212" y="676713"/>
            <a:ext cx="7476564" cy="532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341" y="776753"/>
            <a:ext cx="7516905" cy="528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2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082" y="615280"/>
            <a:ext cx="7288306" cy="518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1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66" y="544885"/>
            <a:ext cx="5267325" cy="3724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276" y="2407022"/>
            <a:ext cx="52578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5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423" y="642555"/>
            <a:ext cx="7584141" cy="539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1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66" y="544885"/>
            <a:ext cx="5267325" cy="3724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276" y="2407022"/>
            <a:ext cx="5257800" cy="3895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4713733"/>
            <a:ext cx="3482788" cy="139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2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446" y="694660"/>
            <a:ext cx="7879977" cy="567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3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17" y="687197"/>
            <a:ext cx="8068235" cy="568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6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30" y="537349"/>
            <a:ext cx="8014446" cy="587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3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082" y="565305"/>
            <a:ext cx="7611036" cy="556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0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129" y="680734"/>
            <a:ext cx="7315200" cy="541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4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553" y="850688"/>
            <a:ext cx="7879976" cy="531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9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741218"/>
            <a:ext cx="7718612" cy="544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1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53" y="706815"/>
            <a:ext cx="7342094" cy="555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4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88" y="704438"/>
            <a:ext cx="7247965" cy="512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7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212" y="726460"/>
            <a:ext cx="7449669" cy="521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6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659" y="943779"/>
            <a:ext cx="7422776" cy="479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5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71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259" y="828281"/>
            <a:ext cx="7328647" cy="526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2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26B02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6728D11B-929E-4324-91B0-4A4DA4CAC3D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168</TotalTime>
  <Words>13</Words>
  <Application>Microsoft Office PowerPoint</Application>
  <PresentationFormat>Widescreen</PresentationFormat>
  <Paragraphs>3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4" baseType="lpstr">
      <vt:lpstr>Arial</vt:lpstr>
      <vt:lpstr>Century Gothic</vt:lpstr>
      <vt:lpstr>Savon</vt:lpstr>
      <vt:lpstr>Inheritance and overriding in java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Inheritance in java</dc:title>
  <dc:creator>admin</dc:creator>
  <cp:lastModifiedBy>RBI</cp:lastModifiedBy>
  <cp:revision>8</cp:revision>
  <dcterms:created xsi:type="dcterms:W3CDTF">2020-09-22T06:08:33Z</dcterms:created>
  <dcterms:modified xsi:type="dcterms:W3CDTF">2020-09-22T17:20:44Z</dcterms:modified>
</cp:coreProperties>
</file>